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3" r:id="rId2"/>
    <p:sldId id="283" r:id="rId3"/>
    <p:sldId id="407" r:id="rId4"/>
    <p:sldId id="534" r:id="rId5"/>
    <p:sldId id="507" r:id="rId6"/>
    <p:sldId id="508" r:id="rId7"/>
    <p:sldId id="284" r:id="rId8"/>
    <p:sldId id="285" r:id="rId9"/>
    <p:sldId id="286" r:id="rId10"/>
    <p:sldId id="506" r:id="rId11"/>
    <p:sldId id="287" r:id="rId12"/>
    <p:sldId id="288" r:id="rId13"/>
    <p:sldId id="290" r:id="rId14"/>
    <p:sldId id="291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448" r:id="rId29"/>
    <p:sldId id="526" r:id="rId30"/>
    <p:sldId id="527" r:id="rId31"/>
    <p:sldId id="528" r:id="rId32"/>
    <p:sldId id="529" r:id="rId33"/>
    <p:sldId id="530" r:id="rId34"/>
    <p:sldId id="53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2.emf"/><Relationship Id="rId7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7.emf"/><Relationship Id="rId4" Type="http://schemas.openxmlformats.org/officeDocument/2006/relationships/image" Target="../media/image13.emf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1832-22FC-3747-BD56-A6D725E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420-CC55-B34C-AADF-9F0BDBB1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Overviewed thermal expansion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r>
              <a:rPr lang="en-US" dirty="0"/>
              <a:t>Demonstrated need for iteration to obtain steady-state gap thickness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CE8F-B46B-E142-97B6-422D6BE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2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2649906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71487" y="5544875"/>
            <a:ext cx="7512048" cy="532159"/>
          </a:xfrm>
          <a:prstGeom prst="roundRect">
            <a:avLst>
              <a:gd name="adj" fmla="val 1765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2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or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362754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5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 (1.5D)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3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217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6476</TotalTime>
  <Words>1626</Words>
  <Application>Microsoft Macintosh PowerPoint</Application>
  <PresentationFormat>Widescreen</PresentationFormat>
  <Paragraphs>273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THERMO-Mechanics</vt:lpstr>
      <vt:lpstr>Relating Displacements to Stress</vt:lpstr>
      <vt:lpstr>Assuming problem is axisymmetric</vt:lpstr>
      <vt:lpstr>Solve for the stress from the strain</vt:lpstr>
      <vt:lpstr>Further simplify the problem to be 1D (1.5D)</vt:lpstr>
      <vt:lpstr>Determine the strain and stress in the pellet for 1D case</vt:lpstr>
      <vt:lpstr>Example problem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W. Beeler</cp:lastModifiedBy>
  <cp:revision>29</cp:revision>
  <dcterms:created xsi:type="dcterms:W3CDTF">2020-02-10T19:55:05Z</dcterms:created>
  <dcterms:modified xsi:type="dcterms:W3CDTF">2022-02-01T22:08:15Z</dcterms:modified>
</cp:coreProperties>
</file>